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56" r:id="rId4"/>
    <p:sldId id="257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>
        <p:scale>
          <a:sx n="75" d="100"/>
          <a:sy n="75" d="100"/>
        </p:scale>
        <p:origin x="970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335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23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652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7637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6981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1953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63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488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9877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90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2091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76E86-200B-4715-AD13-778FA6A3DACD}" type="datetimeFigureOut">
              <a:rPr lang="zh-CN" altLang="en-US" smtClean="0"/>
              <a:t>2023/7/6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D329D-5E08-4DFC-A936-ACE0201CF2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949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Q: BERT </a:t>
            </a:r>
            <a:r>
              <a:rPr lang="zh-CN" altLang="en-US" dirty="0" smtClean="0"/>
              <a:t>如何</a:t>
            </a:r>
            <a:r>
              <a:rPr lang="en-US" altLang="zh-CN" dirty="0" err="1" smtClean="0"/>
              <a:t>embdeding</a:t>
            </a:r>
            <a:endParaRPr lang="en-US" altLang="zh-CN" dirty="0" smtClean="0"/>
          </a:p>
          <a:p>
            <a:r>
              <a:rPr lang="en-US" altLang="zh-CN" dirty="0" smtClean="0"/>
              <a:t>- Token </a:t>
            </a:r>
            <a:r>
              <a:rPr lang="en-US" altLang="zh-CN" dirty="0" err="1" smtClean="0"/>
              <a:t>Embeddings</a:t>
            </a:r>
            <a:r>
              <a:rPr lang="en-US" altLang="zh-CN" dirty="0" smtClean="0"/>
              <a:t> + segment embedding + </a:t>
            </a:r>
            <a:r>
              <a:rPr lang="en-US" altLang="zh-CN" dirty="0" err="1" smtClean="0"/>
              <a:t>posittion</a:t>
            </a:r>
            <a:r>
              <a:rPr lang="en-US" altLang="zh-CN" dirty="0" smtClean="0"/>
              <a:t> embedding</a:t>
            </a:r>
          </a:p>
          <a:p>
            <a:r>
              <a:rPr lang="en-US" altLang="zh-CN" dirty="0" smtClean="0"/>
              <a:t>- </a:t>
            </a:r>
            <a:r>
              <a:rPr lang="en-US" altLang="zh-CN" dirty="0" err="1" smtClean="0"/>
              <a:t>WordPiece</a:t>
            </a:r>
            <a:r>
              <a:rPr lang="en-US" altLang="zh-CN" dirty="0" smtClean="0"/>
              <a:t> tokenization</a:t>
            </a:r>
          </a:p>
          <a:p>
            <a:r>
              <a:rPr lang="en-US" altLang="zh-CN" dirty="0" smtClean="0"/>
              <a:t>- </a:t>
            </a:r>
            <a:r>
              <a:rPr lang="en-US" altLang="zh-CN" dirty="0" err="1" smtClean="0"/>
              <a:t>WordPiece</a:t>
            </a:r>
            <a:r>
              <a:rPr lang="en-US" altLang="zh-CN" dirty="0" smtClean="0"/>
              <a:t> </a:t>
            </a:r>
            <a:r>
              <a:rPr lang="zh-CN" altLang="en-US" dirty="0" smtClean="0"/>
              <a:t>是一种子词分割算法。它使用单个字符进行初始化，并使用这些单个字符的组合来构建词汇表</a:t>
            </a:r>
          </a:p>
          <a:p>
            <a:r>
              <a:rPr lang="en-US" altLang="zh-CN" dirty="0" smtClean="0"/>
              <a:t>- segment embedding (</a:t>
            </a:r>
            <a:r>
              <a:rPr lang="zh-CN" altLang="en-US" dirty="0" smtClean="0"/>
              <a:t>這個</a:t>
            </a:r>
            <a:r>
              <a:rPr lang="en-US" altLang="zh-CN" dirty="0" smtClean="0"/>
              <a:t>token</a:t>
            </a:r>
            <a:r>
              <a:rPr lang="zh-CN" altLang="en-US" dirty="0" smtClean="0"/>
              <a:t>是</a:t>
            </a:r>
            <a:r>
              <a:rPr lang="en-US" altLang="zh-CN" dirty="0" err="1" smtClean="0"/>
              <a:t>senetence</a:t>
            </a:r>
            <a:r>
              <a:rPr lang="en-US" altLang="zh-CN" dirty="0" smtClean="0"/>
              <a:t> A </a:t>
            </a:r>
            <a:r>
              <a:rPr lang="zh-CN" altLang="en-US" dirty="0" smtClean="0"/>
              <a:t>還是</a:t>
            </a:r>
            <a:r>
              <a:rPr lang="en-US" altLang="zh-CN" dirty="0" smtClean="0"/>
              <a:t>sentence B)</a:t>
            </a:r>
          </a:p>
          <a:p>
            <a:r>
              <a:rPr lang="zh-CN" altLang="en-US" dirty="0" smtClean="0"/>
              <a:t>（就是加標記如，</a:t>
            </a:r>
            <a:r>
              <a:rPr lang="en-US" altLang="zh-CN" dirty="0" smtClean="0"/>
              <a:t>SEP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9674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080" y="377588"/>
            <a:ext cx="8879840" cy="610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19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962" y="576262"/>
            <a:ext cx="8220075" cy="570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89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4081" y="547877"/>
            <a:ext cx="7863838" cy="576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3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719" y="366051"/>
            <a:ext cx="8798562" cy="612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168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039" y="949186"/>
            <a:ext cx="6725922" cy="495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083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399" y="381565"/>
            <a:ext cx="9347202" cy="609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282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319" y="559280"/>
            <a:ext cx="8534402" cy="55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231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174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</TotalTime>
  <Words>86</Words>
  <Application>Microsoft Office PowerPoint</Application>
  <PresentationFormat>Widescreen</PresentationFormat>
  <Paragraphs>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</dc:creator>
  <cp:lastModifiedBy>benjamin</cp:lastModifiedBy>
  <cp:revision>9</cp:revision>
  <dcterms:created xsi:type="dcterms:W3CDTF">2023-07-06T07:56:28Z</dcterms:created>
  <dcterms:modified xsi:type="dcterms:W3CDTF">2023-07-06T16:42:19Z</dcterms:modified>
</cp:coreProperties>
</file>

<file path=docProps/thumbnail.jpeg>
</file>